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244C28"/>
    <a:srgbClr val="9ED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3" autoAdjust="0"/>
    <p:restoredTop sz="94660"/>
  </p:normalViewPr>
  <p:slideViewPr>
    <p:cSldViewPr snapToGrid="0">
      <p:cViewPr>
        <p:scale>
          <a:sx n="80" d="100"/>
          <a:sy n="80" d="100"/>
        </p:scale>
        <p:origin x="-634" y="-25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D28EF4-F7C7-40C4-86F2-4842CFC67200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27E3AF0-866D-48CC-BE70-D399E729A62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27713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28EF4-F7C7-40C4-86F2-4842CFC67200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E3AF0-866D-48CC-BE70-D399E729A6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827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CD28EF4-F7C7-40C4-86F2-4842CFC67200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27E3AF0-866D-48CC-BE70-D399E729A620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863806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28EF4-F7C7-40C4-86F2-4842CFC67200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E3AF0-866D-48CC-BE70-D399E729A6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847134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28EF4-F7C7-40C4-86F2-4842CFC67200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E3AF0-866D-48CC-BE70-D399E729A6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7149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28EF4-F7C7-40C4-86F2-4842CFC67200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E3AF0-866D-48CC-BE70-D399E729A6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987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28EF4-F7C7-40C4-86F2-4842CFC67200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E3AF0-866D-48CC-BE70-D399E729A6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628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4CD28EF4-F7C7-40C4-86F2-4842CFC67200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527E3AF0-866D-48CC-BE70-D399E729A62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4884153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4294967295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4CD28EF4-F7C7-40C4-86F2-4842CFC67200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527E3AF0-866D-48CC-BE70-D399E729A6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879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28EF4-F7C7-40C4-86F2-4842CFC67200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E3AF0-866D-48CC-BE70-D399E729A6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637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28EF4-F7C7-40C4-86F2-4842CFC67200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E3AF0-866D-48CC-BE70-D399E729A6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29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28EF4-F7C7-40C4-86F2-4842CFC67200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E3AF0-866D-48CC-BE70-D399E729A6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733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CD28EF4-F7C7-40C4-86F2-4842CFC67200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27E3AF0-866D-48CC-BE70-D399E729A62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79693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4294967295" pos="792">
          <p15:clr>
            <a:srgbClr val="F26B43"/>
          </p15:clr>
        </p15:guide>
        <p15:guide id="4294967295" pos="7200">
          <p15:clr>
            <a:srgbClr val="F26B43"/>
          </p15:clr>
        </p15:guide>
        <p15:guide id="4294967295" orient="horz" pos="400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720">
          <p15:clr>
            <a:srgbClr val="F26B43"/>
          </p15:clr>
        </p15:guide>
        <p15:guide id="4294967295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5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91280" y="164072"/>
            <a:ext cx="11504739" cy="1403744"/>
          </a:xfrm>
          <a:noFill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Бесплатная психологическая помощь детям, 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родителям и педагогам</a:t>
            </a:r>
            <a:b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1135904" y="1628776"/>
            <a:ext cx="9246346" cy="4623244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 smtClean="0">
                <a:solidFill>
                  <a:srgbClr val="244C28"/>
                </a:solidFill>
              </a:rPr>
              <a:t>ГОРЯЧИЕ ЛИНИИ</a:t>
            </a:r>
          </a:p>
          <a:p>
            <a:pPr algn="ctr"/>
            <a:r>
              <a:rPr lang="ru-RU" b="1" dirty="0">
                <a:solidFill>
                  <a:srgbClr val="244C28"/>
                </a:solidFill>
              </a:rPr>
              <a:t>Горячая кризисная линия по </a:t>
            </a:r>
            <a:r>
              <a:rPr lang="ru-RU" b="1" dirty="0" smtClean="0">
                <a:solidFill>
                  <a:srgbClr val="244C28"/>
                </a:solidFill>
              </a:rPr>
              <a:t>оказанию психологической помощи несовершеннолетним </a:t>
            </a:r>
            <a:r>
              <a:rPr lang="ru-RU" b="1" dirty="0">
                <a:solidFill>
                  <a:srgbClr val="244C28"/>
                </a:solidFill>
              </a:rPr>
              <a:t>и их </a:t>
            </a:r>
            <a:r>
              <a:rPr lang="ru-RU" b="1" dirty="0" smtClean="0">
                <a:solidFill>
                  <a:srgbClr val="244C28"/>
                </a:solidFill>
              </a:rPr>
              <a:t>родителям (законным представителям) Министерства </a:t>
            </a:r>
            <a:r>
              <a:rPr lang="ru-RU" b="1" dirty="0">
                <a:solidFill>
                  <a:srgbClr val="244C28"/>
                </a:solidFill>
              </a:rPr>
              <a:t>просвещения РФ</a:t>
            </a:r>
          </a:p>
          <a:p>
            <a:pPr algn="ctr"/>
            <a:r>
              <a:rPr lang="ru-RU" sz="2800" b="1" dirty="0" smtClean="0">
                <a:solidFill>
                  <a:srgbClr val="244C28"/>
                </a:solidFill>
              </a:rPr>
              <a:t>8-800-600-31-14</a:t>
            </a:r>
          </a:p>
          <a:p>
            <a:pPr algn="ctr"/>
            <a:r>
              <a:rPr lang="ru-RU" b="1" dirty="0">
                <a:solidFill>
                  <a:srgbClr val="244C28"/>
                </a:solidFill>
              </a:rPr>
              <a:t>Общероссийский </a:t>
            </a:r>
            <a:r>
              <a:rPr lang="ru-RU" b="1" dirty="0" smtClean="0">
                <a:solidFill>
                  <a:srgbClr val="244C28"/>
                </a:solidFill>
              </a:rPr>
              <a:t>детский телефон </a:t>
            </a:r>
            <a:r>
              <a:rPr lang="ru-RU" b="1" dirty="0">
                <a:solidFill>
                  <a:srgbClr val="244C28"/>
                </a:solidFill>
              </a:rPr>
              <a:t>доверия для </a:t>
            </a:r>
            <a:r>
              <a:rPr lang="ru-RU" b="1" dirty="0" smtClean="0">
                <a:solidFill>
                  <a:srgbClr val="244C28"/>
                </a:solidFill>
              </a:rPr>
              <a:t>детей, родителей </a:t>
            </a:r>
            <a:r>
              <a:rPr lang="ru-RU" b="1" dirty="0">
                <a:solidFill>
                  <a:srgbClr val="244C28"/>
                </a:solidFill>
              </a:rPr>
              <a:t>и педагогов</a:t>
            </a:r>
          </a:p>
          <a:p>
            <a:pPr algn="ctr"/>
            <a:r>
              <a:rPr lang="ru-RU" sz="2800" b="1" dirty="0">
                <a:solidFill>
                  <a:srgbClr val="244C28"/>
                </a:solidFill>
              </a:rPr>
              <a:t>8 800 2000 122</a:t>
            </a:r>
          </a:p>
          <a:p>
            <a:endParaRPr lang="ru-RU" dirty="0" smtClean="0">
              <a:solidFill>
                <a:srgbClr val="244C28"/>
              </a:solidFill>
            </a:endParaRPr>
          </a:p>
          <a:p>
            <a:r>
              <a:rPr lang="ru-RU" dirty="0" smtClean="0">
                <a:solidFill>
                  <a:srgbClr val="244C28"/>
                </a:solidFill>
              </a:rPr>
              <a:t>Запись на консультацию психолога ГБУ РО ЦППМ и </a:t>
            </a:r>
            <a:r>
              <a:rPr lang="ru-RU" dirty="0" smtClean="0">
                <a:solidFill>
                  <a:srgbClr val="244C28"/>
                </a:solidFill>
              </a:rPr>
              <a:t>СП</a:t>
            </a:r>
            <a:r>
              <a:rPr lang="ru-RU" dirty="0" smtClean="0">
                <a:solidFill>
                  <a:srgbClr val="244C28"/>
                </a:solidFill>
              </a:rPr>
              <a:t>, г. Ростов-на-Дону, ул. 13 Линия, 23</a:t>
            </a:r>
            <a:r>
              <a:rPr lang="ru-RU" dirty="0" smtClean="0">
                <a:solidFill>
                  <a:srgbClr val="244C28"/>
                </a:solidFill>
              </a:rPr>
              <a:t> </a:t>
            </a:r>
            <a:endParaRPr lang="ru-RU" dirty="0" smtClean="0">
              <a:solidFill>
                <a:srgbClr val="244C28"/>
              </a:solidFill>
            </a:endParaRPr>
          </a:p>
          <a:p>
            <a:pPr algn="ctr"/>
            <a:r>
              <a:rPr lang="ru-RU" b="1" dirty="0" smtClean="0">
                <a:solidFill>
                  <a:srgbClr val="244C28"/>
                </a:solidFill>
              </a:rPr>
              <a:t>8(863) 251 14 10</a:t>
            </a:r>
          </a:p>
          <a:p>
            <a:r>
              <a:rPr lang="ru-RU" dirty="0" smtClean="0">
                <a:solidFill>
                  <a:srgbClr val="244C28"/>
                </a:solidFill>
              </a:rPr>
              <a:t>Контакты муниципального центра психолого-педагогической, медицинской и социальной помощи___________________________________________________</a:t>
            </a:r>
          </a:p>
          <a:p>
            <a:r>
              <a:rPr lang="ru-RU" dirty="0" smtClean="0">
                <a:solidFill>
                  <a:srgbClr val="244C28"/>
                </a:solidFill>
              </a:rPr>
              <a:t>Контакты психолога образовательной организации_______________________</a:t>
            </a:r>
            <a:endParaRPr lang="ru-RU" dirty="0">
              <a:solidFill>
                <a:srgbClr val="244C28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850" y="6252020"/>
            <a:ext cx="120396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kern="1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СПЕЦИАЛИСТЫ ВЫСЛУШАЮТ ВАС И ОКАЖУТ ПСИХОЛОГИЧЕСКУЮ ПОДДЕРЖКУ</a:t>
            </a:r>
            <a:endParaRPr lang="ru-RU" sz="2200" b="1" kern="1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Изображение выглядит как игрушка, сидит, стол, компьютер&#10;&#10;Автоматически созданное описание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="" xmlns:a16="http://schemas.microsoft.com/office/drawing/2014/main" xmlns:lc="http://schemas.openxmlformats.org/drawingml/2006/lockedCanvas" id="{588F9B05-2553-41B1-A2ED-AB7D0C06E2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961252" y="837032"/>
            <a:ext cx="1844055" cy="1858543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49042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57</TotalTime>
  <Words>82</Words>
  <Application>Microsoft Office PowerPoint</Application>
  <PresentationFormat>Произвольный</PresentationFormat>
  <Paragraphs>12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Badge</vt:lpstr>
      <vt:lpstr> Бесплатная психологическая помощь детям,  родителям и педагогам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Бесплатная психологическая помощь детям, родителям и педагогам Профессионально. Конфидициально. Безопасно.</dc:title>
  <dc:creator>Ануш</dc:creator>
  <cp:lastModifiedBy>Сайганова</cp:lastModifiedBy>
  <cp:revision>10</cp:revision>
  <dcterms:created xsi:type="dcterms:W3CDTF">2022-09-16T12:21:10Z</dcterms:created>
  <dcterms:modified xsi:type="dcterms:W3CDTF">2024-03-26T12:13:23Z</dcterms:modified>
</cp:coreProperties>
</file>